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DEE"/>
    <a:srgbClr val="C1B6D9"/>
    <a:srgbClr val="A4C1E3"/>
    <a:srgbClr val="F4F5F4"/>
    <a:srgbClr val="366DB3"/>
    <a:srgbClr val="A1BDE3"/>
    <a:srgbClr val="EDC5DA"/>
    <a:srgbClr val="E7AFB0"/>
    <a:srgbClr val="C33B3E"/>
    <a:srgbClr val="95BB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3" d="100"/>
          <a:sy n="63" d="100"/>
        </p:scale>
        <p:origin x="3480"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D29EA5-97A4-488A-AC81-AB7D0871A028}" type="datetimeFigureOut">
              <a:rPr lang="pl-PL" smtClean="0"/>
              <a:t>17.06.2025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223790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D29EA5-97A4-488A-AC81-AB7D0871A028}" type="datetimeFigureOut">
              <a:rPr lang="pl-PL" smtClean="0"/>
              <a:t>17.06.2025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378207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D29EA5-97A4-488A-AC81-AB7D0871A028}" type="datetimeFigureOut">
              <a:rPr lang="pl-PL" smtClean="0"/>
              <a:t>17.06.2025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3888007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D29EA5-97A4-488A-AC81-AB7D0871A028}" type="datetimeFigureOut">
              <a:rPr lang="pl-PL" smtClean="0"/>
              <a:t>17.06.2025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394318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D29EA5-97A4-488A-AC81-AB7D0871A028}" type="datetimeFigureOut">
              <a:rPr lang="pl-PL" smtClean="0"/>
              <a:t>17.06.2025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92601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D29EA5-97A4-488A-AC81-AB7D0871A028}" type="datetimeFigureOut">
              <a:rPr lang="pl-PL" smtClean="0"/>
              <a:t>17.06.2025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1771725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D29EA5-97A4-488A-AC81-AB7D0871A028}" type="datetimeFigureOut">
              <a:rPr lang="pl-PL" smtClean="0"/>
              <a:t>17.06.2025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412137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D29EA5-97A4-488A-AC81-AB7D0871A028}" type="datetimeFigureOut">
              <a:rPr lang="pl-PL" smtClean="0"/>
              <a:t>17.06.2025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792624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29EA5-97A4-488A-AC81-AB7D0871A028}" type="datetimeFigureOut">
              <a:rPr lang="pl-PL" smtClean="0"/>
              <a:t>17.06.2025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281541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FD29EA5-97A4-488A-AC81-AB7D0871A028}" type="datetimeFigureOut">
              <a:rPr lang="pl-PL" smtClean="0"/>
              <a:t>17.06.2025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361183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FD29EA5-97A4-488A-AC81-AB7D0871A028}" type="datetimeFigureOut">
              <a:rPr lang="pl-PL" smtClean="0"/>
              <a:t>17.06.2025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B99B2BE-72C2-4D66-914E-9D49639B79CF}" type="slidenum">
              <a:rPr lang="pl-PL" smtClean="0"/>
              <a:t>‹#›</a:t>
            </a:fld>
            <a:endParaRPr lang="pl-PL"/>
          </a:p>
        </p:txBody>
      </p:sp>
    </p:spTree>
    <p:extLst>
      <p:ext uri="{BB962C8B-B14F-4D97-AF65-F5344CB8AC3E}">
        <p14:creationId xmlns:p14="http://schemas.microsoft.com/office/powerpoint/2010/main" val="1233065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6FD29EA5-97A4-488A-AC81-AB7D0871A028}" type="datetimeFigureOut">
              <a:rPr lang="pl-PL" smtClean="0"/>
              <a:t>17.06.2025</a:t>
            </a:fld>
            <a:endParaRPr lang="pl-PL"/>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FB99B2BE-72C2-4D66-914E-9D49639B79CF}" type="slidenum">
              <a:rPr lang="pl-PL" smtClean="0"/>
              <a:t>‹#›</a:t>
            </a:fld>
            <a:endParaRPr lang="pl-PL"/>
          </a:p>
        </p:txBody>
      </p:sp>
    </p:spTree>
    <p:extLst>
      <p:ext uri="{BB962C8B-B14F-4D97-AF65-F5344CB8AC3E}">
        <p14:creationId xmlns:p14="http://schemas.microsoft.com/office/powerpoint/2010/main" val="42485019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3341306" y="111510"/>
            <a:ext cx="3185160" cy="937341"/>
          </a:xfrm>
          <a:prstGeom prst="rect">
            <a:avLst/>
          </a:prstGeom>
          <a:solidFill>
            <a:srgbClr val="366DB3"/>
          </a:solidFill>
          <a:ln>
            <a:noFill/>
          </a:ln>
        </p:spPr>
        <p:txBody>
          <a:bodyPr vert="horz" lIns="162560" tIns="81280" rIns="162560" bIns="8128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2000" b="1" dirty="0" err="1">
                <a:solidFill>
                  <a:schemeClr val="bg1"/>
                </a:solidFill>
                <a:latin typeface="Arial" panose="020B0604020202020204" pitchFamily="34" charset="0"/>
                <a:cs typeface="Arial" panose="020B0604020202020204" pitchFamily="34" charset="0"/>
              </a:rPr>
              <a:t>ePoster</a:t>
            </a:r>
            <a:r>
              <a:rPr lang="en-US" altLang="en-US" sz="2000" b="1" dirty="0">
                <a:solidFill>
                  <a:schemeClr val="bg1"/>
                </a:solidFill>
                <a:latin typeface="Arial" panose="020B0604020202020204" pitchFamily="34" charset="0"/>
                <a:cs typeface="Arial" panose="020B0604020202020204" pitchFamily="34" charset="0"/>
              </a:rPr>
              <a:t> Title</a:t>
            </a:r>
            <a:br>
              <a:rPr lang="en-US" altLang="en-US" sz="2000" b="1" dirty="0">
                <a:solidFill>
                  <a:schemeClr val="bg1"/>
                </a:solidFill>
                <a:latin typeface="Arial" panose="020B0604020202020204" pitchFamily="34" charset="0"/>
                <a:cs typeface="Arial" panose="020B0604020202020204" pitchFamily="34" charset="0"/>
              </a:rPr>
            </a:br>
            <a:r>
              <a:rPr lang="en-US" altLang="en-US" sz="2000" b="1" dirty="0" err="1">
                <a:solidFill>
                  <a:schemeClr val="bg1"/>
                </a:solidFill>
                <a:latin typeface="Arial" panose="020B0604020202020204" pitchFamily="34" charset="0"/>
                <a:cs typeface="Arial" panose="020B0604020202020204" pitchFamily="34" charset="0"/>
              </a:rPr>
              <a:t>Title</a:t>
            </a:r>
            <a:r>
              <a:rPr lang="en-US" altLang="en-US" sz="2000" b="1" dirty="0">
                <a:solidFill>
                  <a:schemeClr val="bg1"/>
                </a:solidFill>
                <a:latin typeface="Arial" panose="020B0604020202020204" pitchFamily="34" charset="0"/>
                <a:cs typeface="Arial" panose="020B0604020202020204" pitchFamily="34" charset="0"/>
              </a:rPr>
              <a:t> continued</a:t>
            </a:r>
            <a:br>
              <a:rPr lang="en-US" altLang="en-US" sz="1800" dirty="0">
                <a:solidFill>
                  <a:schemeClr val="bg1"/>
                </a:solidFill>
                <a:latin typeface="Arial" panose="020B0604020202020204" pitchFamily="34" charset="0"/>
                <a:cs typeface="Arial" panose="020B0604020202020204" pitchFamily="34" charset="0"/>
              </a:rPr>
            </a:br>
            <a:r>
              <a:rPr lang="en-US" altLang="en-US" sz="1200" dirty="0">
                <a:solidFill>
                  <a:schemeClr val="bg1"/>
                </a:solidFill>
                <a:latin typeface="Arial" panose="020B0604020202020204" pitchFamily="34" charset="0"/>
                <a:cs typeface="Arial" panose="020B0604020202020204" pitchFamily="34" charset="0"/>
              </a:rPr>
              <a:t>Researchers</a:t>
            </a:r>
            <a:r>
              <a:rPr lang="ja-JP" altLang="en-US" sz="1200" dirty="0">
                <a:solidFill>
                  <a:schemeClr val="bg1"/>
                </a:solidFill>
                <a:latin typeface="Arial" panose="020B0604020202020204" pitchFamily="34" charset="0"/>
                <a:cs typeface="Arial" panose="020B0604020202020204" pitchFamily="34" charset="0"/>
              </a:rPr>
              <a:t>’</a:t>
            </a:r>
            <a:r>
              <a:rPr lang="en-US" altLang="ja-JP" sz="1200" dirty="0">
                <a:solidFill>
                  <a:schemeClr val="bg1"/>
                </a:solidFill>
                <a:latin typeface="Arial" panose="020B0604020202020204" pitchFamily="34" charset="0"/>
                <a:cs typeface="Arial" panose="020B0604020202020204" pitchFamily="34" charset="0"/>
              </a:rPr>
              <a:t>/Presenters</a:t>
            </a:r>
            <a:r>
              <a:rPr lang="ja-JP" altLang="en-US" sz="1200" dirty="0">
                <a:solidFill>
                  <a:schemeClr val="bg1"/>
                </a:solidFill>
                <a:latin typeface="Arial" panose="020B0604020202020204" pitchFamily="34" charset="0"/>
                <a:cs typeface="Arial" panose="020B0604020202020204" pitchFamily="34" charset="0"/>
              </a:rPr>
              <a:t>’</a:t>
            </a:r>
            <a:r>
              <a:rPr lang="en-US" altLang="ja-JP" sz="1200" dirty="0">
                <a:solidFill>
                  <a:schemeClr val="bg1"/>
                </a:solidFill>
                <a:latin typeface="Arial" panose="020B0604020202020204" pitchFamily="34" charset="0"/>
                <a:cs typeface="Arial" panose="020B0604020202020204" pitchFamily="34" charset="0"/>
              </a:rPr>
              <a:t> Names</a:t>
            </a:r>
            <a:br>
              <a:rPr lang="en-US" altLang="ja-JP" sz="1200" dirty="0">
                <a:solidFill>
                  <a:schemeClr val="bg1"/>
                </a:solidFill>
                <a:latin typeface="Arial" panose="020B0604020202020204" pitchFamily="34" charset="0"/>
                <a:cs typeface="Arial" panose="020B0604020202020204" pitchFamily="34" charset="0"/>
              </a:rPr>
            </a:br>
            <a:r>
              <a:rPr lang="en-US" altLang="ja-JP" sz="1200" dirty="0">
                <a:solidFill>
                  <a:schemeClr val="bg1"/>
                </a:solidFill>
                <a:latin typeface="Arial" panose="020B0604020202020204" pitchFamily="34" charset="0"/>
                <a:cs typeface="Arial" panose="020B0604020202020204" pitchFamily="34" charset="0"/>
              </a:rPr>
              <a:t>Institution/Organization/Company</a:t>
            </a:r>
            <a:endParaRPr lang="pl-PL" sz="1200" dirty="0">
              <a:solidFill>
                <a:schemeClr val="bg1"/>
              </a:solidFill>
              <a:latin typeface="Arial" panose="020B0604020202020204" pitchFamily="34" charset="0"/>
              <a:cs typeface="Arial" panose="020B0604020202020204" pitchFamily="34" charset="0"/>
            </a:endParaRPr>
          </a:p>
        </p:txBody>
      </p:sp>
      <p:sp>
        <p:nvSpPr>
          <p:cNvPr id="9" name="Podtytuł 2"/>
          <p:cNvSpPr txBox="1">
            <a:spLocks/>
          </p:cNvSpPr>
          <p:nvPr/>
        </p:nvSpPr>
        <p:spPr>
          <a:xfrm>
            <a:off x="156276" y="1144365"/>
            <a:ext cx="6585613" cy="432228"/>
          </a:xfrm>
          <a:prstGeom prst="rect">
            <a:avLst/>
          </a:prstGeom>
          <a:solidFill>
            <a:srgbClr val="DEDDEE"/>
          </a:solidFill>
          <a:ln>
            <a:solidFill>
              <a:srgbClr val="DEDDEE"/>
            </a:solidFill>
          </a:ln>
        </p:spPr>
        <p:txBody>
          <a:bodyPr vert="horz" lIns="162560" tIns="81280" rIns="162560" bIns="8128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b="1" dirty="0">
                <a:latin typeface="Arial" panose="020B0604020202020204" pitchFamily="34" charset="0"/>
                <a:cs typeface="Arial" panose="020B0604020202020204" pitchFamily="34" charset="0"/>
              </a:rPr>
              <a:t>Introduction</a:t>
            </a:r>
            <a:endParaRPr lang="pl-PL" sz="1200" b="1" dirty="0">
              <a:latin typeface="Arial" panose="020B0604020202020204" pitchFamily="34" charset="0"/>
              <a:cs typeface="Arial" panose="020B0604020202020204" pitchFamily="34" charset="0"/>
            </a:endParaRPr>
          </a:p>
        </p:txBody>
      </p:sp>
      <p:sp>
        <p:nvSpPr>
          <p:cNvPr id="10" name="Podtytuł 2"/>
          <p:cNvSpPr txBox="1">
            <a:spLocks/>
          </p:cNvSpPr>
          <p:nvPr/>
        </p:nvSpPr>
        <p:spPr>
          <a:xfrm>
            <a:off x="160156" y="7295744"/>
            <a:ext cx="6585613" cy="377419"/>
          </a:xfrm>
          <a:prstGeom prst="rect">
            <a:avLst/>
          </a:prstGeom>
          <a:solidFill>
            <a:srgbClr val="366DB3"/>
          </a:solidFill>
          <a:ln>
            <a:noFill/>
          </a:ln>
        </p:spPr>
        <p:txBody>
          <a:bodyPr vert="horz" lIns="162560" tIns="81280" rIns="162560" bIns="81280" rtlCol="0">
            <a:noAutofit/>
          </a:bodyPr>
          <a:lstStyle>
            <a:defPPr>
              <a:defRPr lang="en-US"/>
            </a:defPPr>
            <a:lvl1pPr indent="0" defTabSz="914400">
              <a:lnSpc>
                <a:spcPct val="90000"/>
              </a:lnSpc>
              <a:spcBef>
                <a:spcPts val="1000"/>
              </a:spcBef>
              <a:buFont typeface="Arial" panose="020B0604020202020204" pitchFamily="34" charset="0"/>
              <a:buNone/>
              <a:defRPr sz="1200" b="1">
                <a:solidFill>
                  <a:schemeClr val="bg1"/>
                </a:solidFill>
                <a:latin typeface="Times New Roman" panose="02020603050405020304" pitchFamily="18" charset="0"/>
                <a:cs typeface="Times New Roman" panose="02020603050405020304" pitchFamily="18" charset="0"/>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en-US" dirty="0">
                <a:latin typeface="Arial" panose="020B0604020202020204" pitchFamily="34" charset="0"/>
                <a:cs typeface="Arial" panose="020B0604020202020204" pitchFamily="34" charset="0"/>
              </a:rPr>
              <a:t>Results</a:t>
            </a:r>
            <a:endParaRPr lang="pl-PL" dirty="0">
              <a:latin typeface="Arial" panose="020B0604020202020204" pitchFamily="34" charset="0"/>
              <a:cs typeface="Arial" panose="020B0604020202020204" pitchFamily="34" charset="0"/>
            </a:endParaRPr>
          </a:p>
        </p:txBody>
      </p:sp>
      <p:sp>
        <p:nvSpPr>
          <p:cNvPr id="11" name="Podtytuł 2"/>
          <p:cNvSpPr txBox="1">
            <a:spLocks/>
          </p:cNvSpPr>
          <p:nvPr/>
        </p:nvSpPr>
        <p:spPr>
          <a:xfrm>
            <a:off x="160156" y="3413550"/>
            <a:ext cx="6585613" cy="336493"/>
          </a:xfrm>
          <a:prstGeom prst="rect">
            <a:avLst/>
          </a:prstGeom>
          <a:solidFill>
            <a:srgbClr val="366DB3"/>
          </a:solidFill>
          <a:ln>
            <a:noFill/>
          </a:ln>
        </p:spPr>
        <p:txBody>
          <a:bodyPr vert="horz" lIns="162560" tIns="81280" rIns="162560" bIns="81280" rtlCol="0">
            <a:noAutofit/>
          </a:bodyPr>
          <a:lstStyle>
            <a:defPPr>
              <a:defRPr lang="en-US"/>
            </a:defPPr>
            <a:lvl1pPr indent="0" defTabSz="914400">
              <a:lnSpc>
                <a:spcPct val="90000"/>
              </a:lnSpc>
              <a:spcBef>
                <a:spcPts val="1000"/>
              </a:spcBef>
              <a:buFont typeface="Arial" panose="020B0604020202020204" pitchFamily="34" charset="0"/>
              <a:buNone/>
              <a:defRPr sz="1200" b="1">
                <a:solidFill>
                  <a:schemeClr val="bg1"/>
                </a:solidFill>
                <a:latin typeface="Times New Roman" panose="02020603050405020304" pitchFamily="18" charset="0"/>
                <a:cs typeface="Times New Roman" panose="02020603050405020304" pitchFamily="18" charset="0"/>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en-US" dirty="0">
                <a:latin typeface="Arial" panose="020B0604020202020204" pitchFamily="34" charset="0"/>
                <a:cs typeface="Arial" panose="020B0604020202020204" pitchFamily="34" charset="0"/>
              </a:rPr>
              <a:t>Objectives</a:t>
            </a:r>
            <a:endParaRPr lang="pl-PL" dirty="0">
              <a:latin typeface="Arial" panose="020B0604020202020204" pitchFamily="34" charset="0"/>
              <a:cs typeface="Arial" panose="020B0604020202020204" pitchFamily="34" charset="0"/>
            </a:endParaRPr>
          </a:p>
        </p:txBody>
      </p:sp>
      <p:sp>
        <p:nvSpPr>
          <p:cNvPr id="12" name="Podtytuł 2"/>
          <p:cNvSpPr txBox="1">
            <a:spLocks/>
          </p:cNvSpPr>
          <p:nvPr/>
        </p:nvSpPr>
        <p:spPr>
          <a:xfrm>
            <a:off x="145328" y="5452108"/>
            <a:ext cx="6577855" cy="367301"/>
          </a:xfrm>
          <a:prstGeom prst="rect">
            <a:avLst/>
          </a:prstGeom>
          <a:solidFill>
            <a:srgbClr val="DEDDEE"/>
          </a:solidFill>
          <a:ln>
            <a:solidFill>
              <a:srgbClr val="DEDDEE"/>
            </a:solidFill>
          </a:ln>
        </p:spPr>
        <p:txBody>
          <a:bodyPr vert="horz" lIns="162560" tIns="81280" rIns="162560" bIns="81280" rtlCol="0">
            <a:noAutofit/>
          </a:bodyPr>
          <a:lstStyle>
            <a:defPPr>
              <a:defRPr lang="en-US"/>
            </a:defPPr>
            <a:lvl1pPr indent="0" defTabSz="914400">
              <a:lnSpc>
                <a:spcPct val="90000"/>
              </a:lnSpc>
              <a:spcBef>
                <a:spcPts val="1000"/>
              </a:spcBef>
              <a:buFont typeface="Arial" panose="020B0604020202020204" pitchFamily="34" charset="0"/>
              <a:buNone/>
              <a:defRPr sz="1200" b="1">
                <a:solidFill>
                  <a:schemeClr val="bg1"/>
                </a:solidFill>
                <a:latin typeface="Times New Roman" panose="02020603050405020304" pitchFamily="18" charset="0"/>
                <a:cs typeface="Times New Roman" panose="02020603050405020304" pitchFamily="18" charset="0"/>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en-US" dirty="0">
                <a:solidFill>
                  <a:schemeClr val="tx1"/>
                </a:solidFill>
                <a:latin typeface="Arial" panose="020B0604020202020204" pitchFamily="34" charset="0"/>
                <a:cs typeface="Arial" panose="020B0604020202020204" pitchFamily="34" charset="0"/>
              </a:rPr>
              <a:t>Methods</a:t>
            </a:r>
            <a:endParaRPr lang="pl-PL" dirty="0">
              <a:solidFill>
                <a:schemeClr val="tx1"/>
              </a:solidFill>
              <a:latin typeface="Arial" panose="020B0604020202020204" pitchFamily="34" charset="0"/>
              <a:cs typeface="Arial" panose="020B0604020202020204" pitchFamily="34" charset="0"/>
            </a:endParaRPr>
          </a:p>
        </p:txBody>
      </p:sp>
      <p:sp>
        <p:nvSpPr>
          <p:cNvPr id="13" name="Podtytuł 2"/>
          <p:cNvSpPr txBox="1">
            <a:spLocks/>
          </p:cNvSpPr>
          <p:nvPr/>
        </p:nvSpPr>
        <p:spPr>
          <a:xfrm>
            <a:off x="99470" y="9280308"/>
            <a:ext cx="6585613" cy="337409"/>
          </a:xfrm>
          <a:prstGeom prst="rect">
            <a:avLst/>
          </a:prstGeom>
          <a:solidFill>
            <a:srgbClr val="DEDDEE"/>
          </a:solidFill>
          <a:ln>
            <a:solidFill>
              <a:srgbClr val="DEDDEE"/>
            </a:solidFill>
          </a:ln>
        </p:spPr>
        <p:txBody>
          <a:bodyPr vert="horz" lIns="162560" tIns="81280" rIns="162560" bIns="81280" rtlCol="0">
            <a:noAutofit/>
          </a:bodyPr>
          <a:lstStyle>
            <a:defPPr>
              <a:defRPr lang="en-US"/>
            </a:defPPr>
            <a:lvl1pPr indent="0" defTabSz="914400">
              <a:lnSpc>
                <a:spcPct val="90000"/>
              </a:lnSpc>
              <a:spcBef>
                <a:spcPts val="1000"/>
              </a:spcBef>
              <a:buFont typeface="Arial" panose="020B0604020202020204" pitchFamily="34" charset="0"/>
              <a:buNone/>
              <a:defRPr sz="1200" b="1">
                <a:solidFill>
                  <a:schemeClr val="bg1"/>
                </a:solidFill>
                <a:latin typeface="Times New Roman" panose="02020603050405020304" pitchFamily="18" charset="0"/>
                <a:cs typeface="Times New Roman" panose="02020603050405020304" pitchFamily="18" charset="0"/>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lvl4pPr>
            <a:lvl5pPr marL="2057400" indent="-228600" defTabSz="914400">
              <a:lnSpc>
                <a:spcPct val="90000"/>
              </a:lnSpc>
              <a:spcBef>
                <a:spcPts val="500"/>
              </a:spcBef>
              <a:buFont typeface="Arial" panose="020B0604020202020204" pitchFamily="34" charset="0"/>
              <a:buChar char="•"/>
            </a:lvl5pPr>
            <a:lvl6pPr marL="2514600" indent="-228600" defTabSz="914400">
              <a:lnSpc>
                <a:spcPct val="90000"/>
              </a:lnSpc>
              <a:spcBef>
                <a:spcPts val="500"/>
              </a:spcBef>
              <a:buFont typeface="Arial" panose="020B0604020202020204" pitchFamily="34" charset="0"/>
              <a:buChar char="•"/>
            </a:lvl6pPr>
            <a:lvl7pPr marL="2971800" indent="-228600" defTabSz="914400">
              <a:lnSpc>
                <a:spcPct val="90000"/>
              </a:lnSpc>
              <a:spcBef>
                <a:spcPts val="500"/>
              </a:spcBef>
              <a:buFont typeface="Arial" panose="020B0604020202020204" pitchFamily="34" charset="0"/>
              <a:buChar char="•"/>
            </a:lvl7pPr>
            <a:lvl8pPr marL="3429000" indent="-228600" defTabSz="914400">
              <a:lnSpc>
                <a:spcPct val="90000"/>
              </a:lnSpc>
              <a:spcBef>
                <a:spcPts val="500"/>
              </a:spcBef>
              <a:buFont typeface="Arial" panose="020B0604020202020204" pitchFamily="34" charset="0"/>
              <a:buChar char="•"/>
            </a:lvl8pPr>
            <a:lvl9pPr marL="3886200" indent="-228600" defTabSz="914400">
              <a:lnSpc>
                <a:spcPct val="90000"/>
              </a:lnSpc>
              <a:spcBef>
                <a:spcPts val="500"/>
              </a:spcBef>
              <a:buFont typeface="Arial" panose="020B0604020202020204" pitchFamily="34" charset="0"/>
              <a:buChar char="•"/>
            </a:lvl9pPr>
          </a:lstStyle>
          <a:p>
            <a:r>
              <a:rPr lang="en-US" dirty="0">
                <a:solidFill>
                  <a:schemeClr val="tx1"/>
                </a:solidFill>
                <a:latin typeface="Arial" panose="020B0604020202020204" pitchFamily="34" charset="0"/>
                <a:cs typeface="Arial" panose="020B0604020202020204" pitchFamily="34" charset="0"/>
              </a:rPr>
              <a:t>Conclusions</a:t>
            </a:r>
            <a:endParaRPr lang="pl-PL" dirty="0">
              <a:solidFill>
                <a:schemeClr val="tx1"/>
              </a:solidFill>
              <a:latin typeface="Arial" panose="020B0604020202020204" pitchFamily="34" charset="0"/>
              <a:cs typeface="Arial" panose="020B0604020202020204" pitchFamily="34" charset="0"/>
            </a:endParaRPr>
          </a:p>
        </p:txBody>
      </p:sp>
      <p:sp>
        <p:nvSpPr>
          <p:cNvPr id="15" name="Prostokąt 12"/>
          <p:cNvSpPr/>
          <p:nvPr/>
        </p:nvSpPr>
        <p:spPr>
          <a:xfrm>
            <a:off x="131909" y="9661525"/>
            <a:ext cx="6577854" cy="2169825"/>
          </a:xfrm>
          <a:prstGeom prst="rect">
            <a:avLst/>
          </a:prstGeom>
          <a:noFill/>
        </p:spPr>
        <p:txBody>
          <a:bodyPr wrap="square">
            <a:spAutoFit/>
          </a:bodyPr>
          <a:lstStyle/>
          <a:p>
            <a:pPr algn="just">
              <a:spcBef>
                <a:spcPct val="50000"/>
              </a:spcBef>
            </a:pPr>
            <a:r>
              <a:rPr lang="en-US" altLang="en-US" sz="1000" b="1" dirty="0">
                <a:solidFill>
                  <a:schemeClr val="tx2">
                    <a:lumMod val="75000"/>
                  </a:schemeClr>
                </a:solidFill>
                <a:latin typeface="Arial" panose="020B0604020202020204" pitchFamily="34" charset="0"/>
                <a:cs typeface="Arial" panose="020B0604020202020204" pitchFamily="34" charset="0"/>
              </a:rPr>
              <a:t>Tips for Inserting Graphs or Images</a:t>
            </a:r>
          </a:p>
          <a:p>
            <a:pPr algn="just">
              <a:spcBef>
                <a:spcPct val="50000"/>
              </a:spcBef>
            </a:pPr>
            <a:r>
              <a:rPr lang="en-US" altLang="en-US" sz="1000" b="1" dirty="0">
                <a:solidFill>
                  <a:schemeClr val="tx2">
                    <a:lumMod val="75000"/>
                  </a:schemeClr>
                </a:solidFill>
                <a:latin typeface="Arial" panose="020B0604020202020204" pitchFamily="34" charset="0"/>
                <a:cs typeface="Arial" panose="020B0604020202020204" pitchFamily="34" charset="0"/>
              </a:rPr>
              <a:t>Note:</a:t>
            </a:r>
            <a:r>
              <a:rPr lang="en-US" altLang="en-US" sz="1000" dirty="0">
                <a:solidFill>
                  <a:schemeClr val="tx2">
                    <a:lumMod val="75000"/>
                  </a:schemeClr>
                </a:solidFill>
                <a:latin typeface="Arial" panose="020B0604020202020204" pitchFamily="34" charset="0"/>
                <a:cs typeface="Arial" panose="020B0604020202020204" pitchFamily="34" charset="0"/>
              </a:rPr>
              <a:t> Skip the following procedure if your graphs were created in PowerPoint®, Illustrator (eps file) or Excel.</a:t>
            </a:r>
          </a:p>
          <a:p>
            <a:pPr algn="just">
              <a:spcBef>
                <a:spcPct val="50000"/>
              </a:spcBef>
            </a:pPr>
            <a:r>
              <a:rPr lang="en-US" altLang="en-US" sz="1000" b="1" dirty="0">
                <a:solidFill>
                  <a:schemeClr val="tx2">
                    <a:lumMod val="75000"/>
                  </a:schemeClr>
                </a:solidFill>
                <a:latin typeface="Arial" panose="020B0604020202020204" pitchFamily="34" charset="0"/>
                <a:cs typeface="Arial" panose="020B0604020202020204" pitchFamily="34" charset="0"/>
              </a:rPr>
              <a:t>Image checking procedure:</a:t>
            </a:r>
            <a:r>
              <a:rPr lang="en-US" altLang="en-US" sz="1000" dirty="0">
                <a:solidFill>
                  <a:schemeClr val="tx2">
                    <a:lumMod val="75000"/>
                  </a:schemeClr>
                </a:solidFill>
                <a:latin typeface="Arial" panose="020B0604020202020204" pitchFamily="34" charset="0"/>
                <a:cs typeface="Arial" panose="020B0604020202020204" pitchFamily="34" charset="0"/>
              </a:rPr>
              <a:t> After you insert the image (72 dpi screen resolution) and resize* to fit, right click on it and select </a:t>
            </a:r>
            <a:r>
              <a:rPr lang="en-US" altLang="en-US" sz="1000" b="1" dirty="0">
                <a:solidFill>
                  <a:schemeClr val="tx2">
                    <a:lumMod val="75000"/>
                  </a:schemeClr>
                </a:solidFill>
                <a:latin typeface="Arial" panose="020B0604020202020204" pitchFamily="34" charset="0"/>
                <a:cs typeface="Arial" panose="020B0604020202020204" pitchFamily="34" charset="0"/>
              </a:rPr>
              <a:t>Format Picture</a:t>
            </a:r>
            <a:r>
              <a:rPr lang="en-US" altLang="en-US" sz="1000" dirty="0">
                <a:solidFill>
                  <a:schemeClr val="tx2">
                    <a:lumMod val="75000"/>
                  </a:schemeClr>
                </a:solidFill>
                <a:latin typeface="Arial" panose="020B0604020202020204" pitchFamily="34" charset="0"/>
                <a:cs typeface="Arial" panose="020B0604020202020204" pitchFamily="34" charset="0"/>
              </a:rPr>
              <a:t>. When the pop-up window comes up, click on </a:t>
            </a:r>
            <a:r>
              <a:rPr lang="en-US" altLang="en-US" sz="1000" b="1" dirty="0">
                <a:solidFill>
                  <a:schemeClr val="tx2">
                    <a:lumMod val="75000"/>
                  </a:schemeClr>
                </a:solidFill>
                <a:latin typeface="Arial" panose="020B0604020202020204" pitchFamily="34" charset="0"/>
                <a:cs typeface="Arial" panose="020B0604020202020204" pitchFamily="34" charset="0"/>
              </a:rPr>
              <a:t>size</a:t>
            </a:r>
            <a:r>
              <a:rPr lang="en-US" altLang="en-US" sz="1000" dirty="0">
                <a:solidFill>
                  <a:schemeClr val="tx2">
                    <a:lumMod val="75000"/>
                  </a:schemeClr>
                </a:solidFill>
                <a:latin typeface="Arial" panose="020B0604020202020204" pitchFamily="34" charset="0"/>
                <a:cs typeface="Arial" panose="020B0604020202020204" pitchFamily="34" charset="0"/>
              </a:rPr>
              <a:t> and check the </a:t>
            </a:r>
            <a:r>
              <a:rPr lang="en-US" altLang="en-US" sz="1000" b="1" dirty="0">
                <a:solidFill>
                  <a:schemeClr val="tx2">
                    <a:lumMod val="75000"/>
                  </a:schemeClr>
                </a:solidFill>
                <a:latin typeface="Arial" panose="020B0604020202020204" pitchFamily="34" charset="0"/>
                <a:cs typeface="Arial" panose="020B0604020202020204" pitchFamily="34" charset="0"/>
              </a:rPr>
              <a:t>scale</a:t>
            </a:r>
            <a:r>
              <a:rPr lang="en-US" altLang="en-US" sz="1000" dirty="0">
                <a:solidFill>
                  <a:schemeClr val="tx2">
                    <a:lumMod val="75000"/>
                  </a:schemeClr>
                </a:solidFill>
                <a:latin typeface="Arial" panose="020B0604020202020204" pitchFamily="34" charset="0"/>
                <a:cs typeface="Arial" panose="020B0604020202020204" pitchFamily="34" charset="0"/>
              </a:rPr>
              <a:t>. The image will print better if its width and height scale is at </a:t>
            </a:r>
            <a:r>
              <a:rPr lang="en-US" altLang="en-US" sz="1000" b="1" dirty="0">
                <a:solidFill>
                  <a:schemeClr val="tx2">
                    <a:lumMod val="75000"/>
                  </a:schemeClr>
                </a:solidFill>
                <a:latin typeface="Arial" panose="020B0604020202020204" pitchFamily="34" charset="0"/>
                <a:cs typeface="Arial" panose="020B0604020202020204" pitchFamily="34" charset="0"/>
              </a:rPr>
              <a:t>25% or lower</a:t>
            </a:r>
            <a:r>
              <a:rPr lang="en-US" altLang="en-US" sz="1000" dirty="0">
                <a:solidFill>
                  <a:schemeClr val="tx2">
                    <a:lumMod val="75000"/>
                  </a:schemeClr>
                </a:solidFill>
                <a:latin typeface="Arial" panose="020B0604020202020204" pitchFamily="34" charset="0"/>
                <a:cs typeface="Arial" panose="020B0604020202020204" pitchFamily="34" charset="0"/>
              </a:rPr>
              <a:t> (20% or 10%, etc.) </a:t>
            </a:r>
          </a:p>
          <a:p>
            <a:pPr algn="just">
              <a:spcBef>
                <a:spcPct val="50000"/>
              </a:spcBef>
            </a:pPr>
            <a:r>
              <a:rPr lang="en-US" altLang="en-US" sz="1000" dirty="0">
                <a:solidFill>
                  <a:schemeClr val="tx2">
                    <a:lumMod val="75000"/>
                  </a:schemeClr>
                </a:solidFill>
                <a:latin typeface="Arial" panose="020B0604020202020204" pitchFamily="34" charset="0"/>
                <a:cs typeface="Arial" panose="020B0604020202020204" pitchFamily="34" charset="0"/>
              </a:rPr>
              <a:t>If the scale of the image is higher than 25%, try to replace it with a larger size (more dpi, e.g. 300 dpi) image if possible. (</a:t>
            </a:r>
            <a:r>
              <a:rPr lang="en-US" altLang="en-US" sz="1000" b="1" dirty="0">
                <a:solidFill>
                  <a:schemeClr val="tx2">
                    <a:lumMod val="75000"/>
                  </a:schemeClr>
                </a:solidFill>
                <a:latin typeface="Arial" panose="020B0604020202020204" pitchFamily="34" charset="0"/>
                <a:cs typeface="Arial" panose="020B0604020202020204" pitchFamily="34" charset="0"/>
              </a:rPr>
              <a:t>Note</a:t>
            </a:r>
            <a:r>
              <a:rPr lang="en-US" altLang="en-US" sz="1000" dirty="0">
                <a:solidFill>
                  <a:schemeClr val="tx2">
                    <a:lumMod val="75000"/>
                  </a:schemeClr>
                </a:solidFill>
                <a:latin typeface="Arial" panose="020B0604020202020204" pitchFamily="34" charset="0"/>
                <a:cs typeface="Arial" panose="020B0604020202020204" pitchFamily="34" charset="0"/>
              </a:rPr>
              <a:t>: This should not be done by manually stretching the image to a larger size.)</a:t>
            </a:r>
          </a:p>
          <a:p>
            <a:pPr algn="just">
              <a:spcBef>
                <a:spcPct val="50000"/>
              </a:spcBef>
            </a:pPr>
            <a:r>
              <a:rPr lang="en-US" altLang="en-US" sz="1000" dirty="0">
                <a:solidFill>
                  <a:schemeClr val="tx2">
                    <a:lumMod val="75000"/>
                  </a:schemeClr>
                </a:solidFill>
                <a:latin typeface="Arial" panose="020B0604020202020204" pitchFamily="34" charset="0"/>
                <a:cs typeface="Arial" panose="020B0604020202020204" pitchFamily="34" charset="0"/>
              </a:rPr>
              <a:t>If the resolution of the image is 300 dpi or higher (400 or 600 dpi), then check to make sure its scale is not higher than 100%.</a:t>
            </a:r>
          </a:p>
          <a:p>
            <a:pPr algn="just">
              <a:spcBef>
                <a:spcPct val="50000"/>
              </a:spcBef>
            </a:pPr>
            <a:r>
              <a:rPr lang="en-US" altLang="en-US" sz="1000" b="1" dirty="0">
                <a:solidFill>
                  <a:schemeClr val="tx2">
                    <a:lumMod val="75000"/>
                  </a:schemeClr>
                </a:solidFill>
                <a:latin typeface="Arial" panose="020B0604020202020204" pitchFamily="34" charset="0"/>
                <a:cs typeface="Arial" panose="020B0604020202020204" pitchFamily="34" charset="0"/>
              </a:rPr>
              <a:t>*To resize an image</a:t>
            </a:r>
            <a:r>
              <a:rPr lang="en-US" altLang="en-US" sz="1000" dirty="0">
                <a:solidFill>
                  <a:schemeClr val="tx2">
                    <a:lumMod val="75000"/>
                  </a:schemeClr>
                </a:solidFill>
                <a:latin typeface="Arial" panose="020B0604020202020204" pitchFamily="34" charset="0"/>
                <a:cs typeface="Arial" panose="020B0604020202020204" pitchFamily="34" charset="0"/>
              </a:rPr>
              <a:t> – Click on the image, hold the Shift key down and drag the bottom right corner to resize the image in proportion.</a:t>
            </a:r>
          </a:p>
        </p:txBody>
      </p:sp>
      <p:sp>
        <p:nvSpPr>
          <p:cNvPr id="16" name="Prostokąt 16"/>
          <p:cNvSpPr/>
          <p:nvPr/>
        </p:nvSpPr>
        <p:spPr>
          <a:xfrm>
            <a:off x="99471" y="7784239"/>
            <a:ext cx="6577856" cy="1323439"/>
          </a:xfrm>
          <a:prstGeom prst="rect">
            <a:avLst/>
          </a:prstGeom>
          <a:noFill/>
        </p:spPr>
        <p:txBody>
          <a:bodyPr wrap="square">
            <a:spAutoFit/>
          </a:bodyPr>
          <a:lstStyle/>
          <a:p>
            <a:pPr algn="just">
              <a:spcBef>
                <a:spcPct val="50000"/>
              </a:spcBef>
            </a:pPr>
            <a:r>
              <a:rPr lang="en-US" altLang="en-US" sz="1000" b="1" dirty="0">
                <a:solidFill>
                  <a:schemeClr val="accent5">
                    <a:lumMod val="50000"/>
                  </a:schemeClr>
                </a:solidFill>
                <a:latin typeface="Arial" panose="020B0604020202020204" pitchFamily="34" charset="0"/>
                <a:cs typeface="Arial" panose="020B0604020202020204" pitchFamily="34" charset="0"/>
              </a:rPr>
              <a:t>Tips for Excel Charts</a:t>
            </a:r>
          </a:p>
          <a:p>
            <a:pPr algn="just">
              <a:spcBef>
                <a:spcPct val="50000"/>
              </a:spcBef>
            </a:pPr>
            <a:r>
              <a:rPr lang="en-US" altLang="en-US" sz="1000" dirty="0">
                <a:solidFill>
                  <a:schemeClr val="accent5">
                    <a:lumMod val="50000"/>
                  </a:schemeClr>
                </a:solidFill>
                <a:latin typeface="Arial" panose="020B0604020202020204" pitchFamily="34" charset="0"/>
                <a:cs typeface="Arial" panose="020B0604020202020204" pitchFamily="34" charset="0"/>
              </a:rPr>
              <a:t>Copy and paste your Excel chart. The chart can be stretched to fit as required. If you need to edits parts of the chart, we recommend you edit the original chart in Excel, then re-paste the new chart.</a:t>
            </a:r>
          </a:p>
          <a:p>
            <a:pPr algn="just">
              <a:spcBef>
                <a:spcPct val="50000"/>
              </a:spcBef>
            </a:pPr>
            <a:r>
              <a:rPr lang="en-US" altLang="en-US" sz="1000" dirty="0">
                <a:solidFill>
                  <a:schemeClr val="accent5">
                    <a:lumMod val="50000"/>
                  </a:schemeClr>
                </a:solidFill>
                <a:latin typeface="Arial" panose="020B0604020202020204" pitchFamily="34" charset="0"/>
                <a:cs typeface="Arial" panose="020B0604020202020204" pitchFamily="34" charset="0"/>
              </a:rPr>
              <a:t>(Delete this box when inserting your text or image. This is only a reminder.)</a:t>
            </a:r>
          </a:p>
          <a:p>
            <a:pPr algn="just">
              <a:spcBef>
                <a:spcPct val="50000"/>
              </a:spcBef>
            </a:pPr>
            <a:r>
              <a:rPr lang="en-US" altLang="en-US" sz="1000" dirty="0">
                <a:solidFill>
                  <a:schemeClr val="accent5">
                    <a:lumMod val="50000"/>
                  </a:schemeClr>
                </a:solidFill>
                <a:latin typeface="Arial" panose="020B0604020202020204" pitchFamily="34" charset="0"/>
                <a:cs typeface="Arial" panose="020B0604020202020204" pitchFamily="34" charset="0"/>
              </a:rPr>
              <a:t>-</a:t>
            </a:r>
          </a:p>
          <a:p>
            <a:pPr algn="just">
              <a:spcBef>
                <a:spcPct val="50000"/>
              </a:spcBef>
            </a:pPr>
            <a:r>
              <a:rPr lang="en-US" altLang="en-US" sz="1000" dirty="0">
                <a:solidFill>
                  <a:schemeClr val="accent5">
                    <a:lumMod val="50000"/>
                  </a:schemeClr>
                </a:solidFill>
                <a:latin typeface="Arial" panose="020B0604020202020204" pitchFamily="34" charset="0"/>
                <a:cs typeface="Arial" panose="020B0604020202020204" pitchFamily="34" charset="0"/>
              </a:rPr>
              <a:t>-</a:t>
            </a:r>
          </a:p>
        </p:txBody>
      </p:sp>
      <p:sp>
        <p:nvSpPr>
          <p:cNvPr id="17" name="Prostokąt 20"/>
          <p:cNvSpPr/>
          <p:nvPr/>
        </p:nvSpPr>
        <p:spPr>
          <a:xfrm>
            <a:off x="156276" y="3845557"/>
            <a:ext cx="6558454" cy="1477328"/>
          </a:xfrm>
          <a:prstGeom prst="rect">
            <a:avLst/>
          </a:prstGeom>
          <a:noFill/>
        </p:spPr>
        <p:txBody>
          <a:bodyPr wrap="square">
            <a:spAutoFit/>
          </a:bodyPr>
          <a:lstStyle/>
          <a:p>
            <a:pPr algn="just">
              <a:spcBef>
                <a:spcPct val="50000"/>
              </a:spcBef>
            </a:pPr>
            <a:r>
              <a:rPr lang="en-US" altLang="en-US" sz="1000" b="1" dirty="0">
                <a:solidFill>
                  <a:schemeClr val="tx2">
                    <a:lumMod val="75000"/>
                  </a:schemeClr>
                </a:solidFill>
                <a:latin typeface="Arial" panose="020B0604020202020204" pitchFamily="34" charset="0"/>
                <a:cs typeface="Arial" panose="020B0604020202020204" pitchFamily="34" charset="0"/>
              </a:rPr>
              <a:t>Copy and paste your text content here, adjusting the font size to fit. We recommend </a:t>
            </a:r>
            <a:r>
              <a:rPr lang="ja-JP" altLang="en-US" sz="1000" b="1" dirty="0">
                <a:solidFill>
                  <a:schemeClr val="tx2">
                    <a:lumMod val="75000"/>
                  </a:schemeClr>
                </a:solidFill>
                <a:latin typeface="Arial" panose="020B0604020202020204" pitchFamily="34" charset="0"/>
                <a:cs typeface="Arial" panose="020B0604020202020204" pitchFamily="34" charset="0"/>
              </a:rPr>
              <a:t>“</a:t>
            </a:r>
            <a:r>
              <a:rPr lang="en-US" altLang="ja-JP" sz="1000" b="1" dirty="0">
                <a:solidFill>
                  <a:schemeClr val="tx2">
                    <a:lumMod val="75000"/>
                  </a:schemeClr>
                </a:solidFill>
                <a:latin typeface="Arial" panose="020B0604020202020204" pitchFamily="34" charset="0"/>
                <a:cs typeface="Arial" panose="020B0604020202020204" pitchFamily="34" charset="0"/>
              </a:rPr>
              <a:t>Arial</a:t>
            </a:r>
            <a:r>
              <a:rPr lang="ja-JP" altLang="en-US" sz="1000" b="1" dirty="0">
                <a:solidFill>
                  <a:schemeClr val="tx2">
                    <a:lumMod val="75000"/>
                  </a:schemeClr>
                </a:solidFill>
                <a:latin typeface="Arial" panose="020B0604020202020204" pitchFamily="34" charset="0"/>
                <a:cs typeface="Arial" panose="020B0604020202020204" pitchFamily="34" charset="0"/>
              </a:rPr>
              <a:t>”</a:t>
            </a:r>
            <a:r>
              <a:rPr lang="en-US" altLang="ja-JP" sz="1000" b="1" dirty="0">
                <a:solidFill>
                  <a:schemeClr val="tx2">
                    <a:lumMod val="75000"/>
                  </a:schemeClr>
                </a:solidFill>
                <a:latin typeface="Arial" panose="020B0604020202020204" pitchFamily="34" charset="0"/>
                <a:cs typeface="Arial" panose="020B0604020202020204" pitchFamily="34" charset="0"/>
              </a:rPr>
              <a:t> as a sans-serif font or </a:t>
            </a:r>
            <a:r>
              <a:rPr lang="ja-JP" altLang="en-US" sz="1000" b="1" dirty="0">
                <a:solidFill>
                  <a:schemeClr val="tx2">
                    <a:lumMod val="75000"/>
                  </a:schemeClr>
                </a:solidFill>
                <a:latin typeface="Arial" panose="020B0604020202020204" pitchFamily="34" charset="0"/>
                <a:cs typeface="Arial" panose="020B0604020202020204" pitchFamily="34" charset="0"/>
              </a:rPr>
              <a:t>“</a:t>
            </a:r>
            <a:r>
              <a:rPr lang="en-US" altLang="ja-JP" sz="1000" b="1" dirty="0">
                <a:solidFill>
                  <a:schemeClr val="tx2">
                    <a:lumMod val="75000"/>
                  </a:schemeClr>
                </a:solidFill>
                <a:latin typeface="Arial" panose="020B0604020202020204" pitchFamily="34" charset="0"/>
                <a:cs typeface="Arial" panose="020B0604020202020204" pitchFamily="34" charset="0"/>
              </a:rPr>
              <a:t>Times Roman</a:t>
            </a:r>
            <a:r>
              <a:rPr lang="ja-JP" altLang="en-US" sz="1000" b="1" dirty="0">
                <a:solidFill>
                  <a:schemeClr val="tx2">
                    <a:lumMod val="75000"/>
                  </a:schemeClr>
                </a:solidFill>
                <a:latin typeface="Arial" panose="020B0604020202020204" pitchFamily="34" charset="0"/>
                <a:cs typeface="Arial" panose="020B0604020202020204" pitchFamily="34" charset="0"/>
              </a:rPr>
              <a:t>”</a:t>
            </a:r>
            <a:r>
              <a:rPr lang="en-US" altLang="ja-JP" sz="1000" b="1" dirty="0">
                <a:solidFill>
                  <a:schemeClr val="tx2">
                    <a:lumMod val="75000"/>
                  </a:schemeClr>
                </a:solidFill>
                <a:latin typeface="Arial" panose="020B0604020202020204" pitchFamily="34" charset="0"/>
                <a:cs typeface="Arial" panose="020B0604020202020204" pitchFamily="34" charset="0"/>
              </a:rPr>
              <a:t> (not </a:t>
            </a:r>
            <a:r>
              <a:rPr lang="ja-JP" altLang="en-US" sz="1000" b="1" dirty="0">
                <a:solidFill>
                  <a:schemeClr val="tx2">
                    <a:lumMod val="75000"/>
                  </a:schemeClr>
                </a:solidFill>
                <a:latin typeface="Arial" panose="020B0604020202020204" pitchFamily="34" charset="0"/>
                <a:cs typeface="Arial" panose="020B0604020202020204" pitchFamily="34" charset="0"/>
              </a:rPr>
              <a:t>“</a:t>
            </a:r>
            <a:r>
              <a:rPr lang="en-US" altLang="ja-JP" sz="1000" b="1" dirty="0">
                <a:solidFill>
                  <a:schemeClr val="tx2">
                    <a:lumMod val="75000"/>
                  </a:schemeClr>
                </a:solidFill>
                <a:latin typeface="Arial" panose="020B0604020202020204" pitchFamily="34" charset="0"/>
                <a:cs typeface="Arial" panose="020B0604020202020204" pitchFamily="34" charset="0"/>
              </a:rPr>
              <a:t>Times New Roman</a:t>
            </a:r>
            <a:r>
              <a:rPr lang="ja-JP" altLang="en-US" sz="1000" b="1" dirty="0">
                <a:solidFill>
                  <a:schemeClr val="tx2">
                    <a:lumMod val="75000"/>
                  </a:schemeClr>
                </a:solidFill>
                <a:latin typeface="Arial" panose="020B0604020202020204" pitchFamily="34" charset="0"/>
                <a:cs typeface="Arial" panose="020B0604020202020204" pitchFamily="34" charset="0"/>
              </a:rPr>
              <a:t>”</a:t>
            </a:r>
            <a:r>
              <a:rPr lang="en-US" altLang="ja-JP" sz="1000" b="1" dirty="0">
                <a:solidFill>
                  <a:schemeClr val="tx2">
                    <a:lumMod val="75000"/>
                  </a:schemeClr>
                </a:solidFill>
                <a:latin typeface="Arial" panose="020B0604020202020204" pitchFamily="34" charset="0"/>
                <a:cs typeface="Arial" panose="020B0604020202020204" pitchFamily="34" charset="0"/>
              </a:rPr>
              <a:t>) for a serif font. We recommend size 10 of the  font. </a:t>
            </a:r>
            <a:r>
              <a:rPr lang="en-US" altLang="en-US" sz="1000" b="1" dirty="0">
                <a:solidFill>
                  <a:schemeClr val="tx2">
                    <a:lumMod val="75000"/>
                  </a:schemeClr>
                </a:solidFill>
                <a:latin typeface="Arial" panose="020B0604020202020204" pitchFamily="34" charset="0"/>
                <a:cs typeface="Arial" panose="020B0604020202020204" pitchFamily="34" charset="0"/>
              </a:rPr>
              <a:t>Use the </a:t>
            </a:r>
            <a:r>
              <a:rPr lang="ja-JP" altLang="en-US" sz="1000" b="1" dirty="0">
                <a:solidFill>
                  <a:schemeClr val="tx2">
                    <a:lumMod val="75000"/>
                  </a:schemeClr>
                </a:solidFill>
                <a:latin typeface="Arial" panose="020B0604020202020204" pitchFamily="34" charset="0"/>
                <a:cs typeface="Arial" panose="020B0604020202020204" pitchFamily="34" charset="0"/>
              </a:rPr>
              <a:t>“</a:t>
            </a:r>
            <a:r>
              <a:rPr lang="en-US" altLang="ja-JP" sz="1000" b="1" dirty="0">
                <a:solidFill>
                  <a:schemeClr val="tx2">
                    <a:lumMod val="75000"/>
                  </a:schemeClr>
                </a:solidFill>
                <a:latin typeface="Arial" panose="020B0604020202020204" pitchFamily="34" charset="0"/>
                <a:cs typeface="Arial" panose="020B0604020202020204" pitchFamily="34" charset="0"/>
              </a:rPr>
              <a:t>Symbol</a:t>
            </a:r>
            <a:r>
              <a:rPr lang="ja-JP" altLang="en-US" sz="1000" b="1" dirty="0">
                <a:solidFill>
                  <a:schemeClr val="tx2">
                    <a:lumMod val="75000"/>
                  </a:schemeClr>
                </a:solidFill>
                <a:latin typeface="Arial" panose="020B0604020202020204" pitchFamily="34" charset="0"/>
                <a:cs typeface="Arial" panose="020B0604020202020204" pitchFamily="34" charset="0"/>
              </a:rPr>
              <a:t>”</a:t>
            </a:r>
            <a:r>
              <a:rPr lang="en-US" altLang="ja-JP" sz="1000" b="1" dirty="0">
                <a:solidFill>
                  <a:schemeClr val="tx2">
                    <a:lumMod val="75000"/>
                  </a:schemeClr>
                </a:solidFill>
                <a:latin typeface="Arial" panose="020B0604020202020204" pitchFamily="34" charset="0"/>
                <a:cs typeface="Arial" panose="020B0604020202020204" pitchFamily="34" charset="0"/>
              </a:rPr>
              <a:t> font for Greek characters.</a:t>
            </a:r>
          </a:p>
          <a:p>
            <a:pPr algn="just">
              <a:spcBef>
                <a:spcPct val="50000"/>
              </a:spcBef>
            </a:pPr>
            <a:endParaRPr lang="en-US" altLang="ja-JP" sz="1000" b="1" dirty="0">
              <a:solidFill>
                <a:schemeClr val="tx2">
                  <a:lumMod val="75000"/>
                </a:schemeClr>
              </a:solidFill>
              <a:latin typeface="Arial" panose="020B0604020202020204" pitchFamily="34" charset="0"/>
              <a:cs typeface="Arial" panose="020B0604020202020204" pitchFamily="34" charset="0"/>
            </a:endParaRPr>
          </a:p>
          <a:p>
            <a:pPr algn="just">
              <a:spcBef>
                <a:spcPct val="50000"/>
              </a:spcBef>
            </a:pPr>
            <a:endParaRPr lang="en-US" sz="1000" b="1" dirty="0">
              <a:solidFill>
                <a:schemeClr val="tx2">
                  <a:lumMod val="75000"/>
                </a:schemeClr>
              </a:solidFill>
              <a:latin typeface="Arial" panose="020B0604020202020204" pitchFamily="34" charset="0"/>
              <a:cs typeface="Arial" panose="020B0604020202020204" pitchFamily="34" charset="0"/>
            </a:endParaRPr>
          </a:p>
          <a:p>
            <a:pPr algn="just">
              <a:spcBef>
                <a:spcPct val="50000"/>
              </a:spcBef>
            </a:pPr>
            <a:endParaRPr lang="en-US" sz="1000" b="1" dirty="0">
              <a:solidFill>
                <a:schemeClr val="tx2">
                  <a:lumMod val="75000"/>
                </a:schemeClr>
              </a:solidFill>
              <a:latin typeface="Arial" panose="020B0604020202020204" pitchFamily="34" charset="0"/>
              <a:cs typeface="Arial" panose="020B0604020202020204" pitchFamily="34" charset="0"/>
            </a:endParaRPr>
          </a:p>
          <a:p>
            <a:pPr algn="just">
              <a:spcBef>
                <a:spcPct val="50000"/>
              </a:spcBef>
            </a:pPr>
            <a:endParaRPr lang="pl-PL" sz="1000" b="1" dirty="0">
              <a:solidFill>
                <a:schemeClr val="tx2">
                  <a:lumMod val="75000"/>
                </a:schemeClr>
              </a:solidFill>
              <a:latin typeface="Arial" panose="020B0604020202020204" pitchFamily="34" charset="0"/>
              <a:cs typeface="Arial" panose="020B0604020202020204" pitchFamily="34" charset="0"/>
            </a:endParaRPr>
          </a:p>
        </p:txBody>
      </p:sp>
      <p:sp>
        <p:nvSpPr>
          <p:cNvPr id="18" name="Prostokąt 22"/>
          <p:cNvSpPr/>
          <p:nvPr/>
        </p:nvSpPr>
        <p:spPr>
          <a:xfrm>
            <a:off x="156276" y="5948632"/>
            <a:ext cx="6521049" cy="1323439"/>
          </a:xfrm>
          <a:prstGeom prst="rect">
            <a:avLst/>
          </a:prstGeom>
          <a:noFill/>
          <a:ln>
            <a:noFill/>
          </a:ln>
        </p:spPr>
        <p:txBody>
          <a:bodyPr wrap="square">
            <a:spAutoFit/>
          </a:bodyPr>
          <a:lstStyle/>
          <a:p>
            <a:r>
              <a:rPr lang="en-US" altLang="en-US" sz="1000" dirty="0">
                <a:solidFill>
                  <a:schemeClr val="tx2">
                    <a:lumMod val="75000"/>
                  </a:schemeClr>
                </a:solidFill>
                <a:latin typeface="Arial" panose="020B0604020202020204" pitchFamily="34" charset="0"/>
                <a:cs typeface="Arial" panose="020B0604020202020204" pitchFamily="34" charset="0"/>
              </a:rPr>
              <a:t>Copy and paste your text content here, adjusting the font size to fit</a:t>
            </a:r>
          </a:p>
          <a:p>
            <a:endParaRPr lang="en-US" sz="1000" dirty="0">
              <a:solidFill>
                <a:schemeClr val="tx2">
                  <a:lumMod val="75000"/>
                </a:schemeClr>
              </a:solidFill>
              <a:latin typeface="Arial" panose="020B0604020202020204" pitchFamily="34" charset="0"/>
              <a:cs typeface="Arial" panose="020B0604020202020204" pitchFamily="34" charset="0"/>
            </a:endParaRPr>
          </a:p>
          <a:p>
            <a:endParaRPr lang="en-US" sz="1000" dirty="0">
              <a:solidFill>
                <a:schemeClr val="tx2">
                  <a:lumMod val="75000"/>
                </a:schemeClr>
              </a:solidFill>
              <a:latin typeface="Arial" panose="020B0604020202020204" pitchFamily="34" charset="0"/>
              <a:cs typeface="Arial" panose="020B0604020202020204" pitchFamily="34" charset="0"/>
            </a:endParaRPr>
          </a:p>
          <a:p>
            <a:endParaRPr lang="en-US" sz="1000" dirty="0">
              <a:solidFill>
                <a:schemeClr val="tx2">
                  <a:lumMod val="75000"/>
                </a:schemeClr>
              </a:solidFill>
              <a:latin typeface="Arial" panose="020B0604020202020204" pitchFamily="34" charset="0"/>
              <a:cs typeface="Arial" panose="020B0604020202020204" pitchFamily="34" charset="0"/>
            </a:endParaRPr>
          </a:p>
          <a:p>
            <a:endParaRPr lang="en-US" sz="1000" dirty="0">
              <a:solidFill>
                <a:schemeClr val="tx2">
                  <a:lumMod val="75000"/>
                </a:schemeClr>
              </a:solidFill>
              <a:latin typeface="Arial" panose="020B0604020202020204" pitchFamily="34" charset="0"/>
              <a:cs typeface="Arial" panose="020B0604020202020204" pitchFamily="34" charset="0"/>
            </a:endParaRPr>
          </a:p>
          <a:p>
            <a:endParaRPr lang="en-US" sz="1000" dirty="0">
              <a:solidFill>
                <a:schemeClr val="tx2">
                  <a:lumMod val="75000"/>
                </a:schemeClr>
              </a:solidFill>
              <a:latin typeface="Arial" panose="020B0604020202020204" pitchFamily="34" charset="0"/>
              <a:cs typeface="Arial" panose="020B0604020202020204" pitchFamily="34" charset="0"/>
            </a:endParaRPr>
          </a:p>
          <a:p>
            <a:endParaRPr lang="en-US" sz="1000" dirty="0">
              <a:solidFill>
                <a:schemeClr val="tx2">
                  <a:lumMod val="75000"/>
                </a:schemeClr>
              </a:solidFill>
              <a:latin typeface="Arial" panose="020B0604020202020204" pitchFamily="34" charset="0"/>
              <a:cs typeface="Arial" panose="020B0604020202020204" pitchFamily="34" charset="0"/>
            </a:endParaRPr>
          </a:p>
          <a:p>
            <a:endParaRPr lang="en-US" sz="1000" dirty="0">
              <a:solidFill>
                <a:schemeClr val="tx2">
                  <a:lumMod val="75000"/>
                </a:schemeClr>
              </a:solidFill>
              <a:latin typeface="Arial" panose="020B0604020202020204" pitchFamily="34" charset="0"/>
              <a:cs typeface="Arial" panose="020B0604020202020204" pitchFamily="34" charset="0"/>
            </a:endParaRPr>
          </a:p>
        </p:txBody>
      </p:sp>
      <p:sp>
        <p:nvSpPr>
          <p:cNvPr id="20" name="pole tekstowe 17"/>
          <p:cNvSpPr txBox="1"/>
          <p:nvPr/>
        </p:nvSpPr>
        <p:spPr>
          <a:xfrm>
            <a:off x="160155" y="1686820"/>
            <a:ext cx="6570097" cy="1631216"/>
          </a:xfrm>
          <a:prstGeom prst="rect">
            <a:avLst/>
          </a:prstGeom>
          <a:noFill/>
          <a:ln>
            <a:noFill/>
          </a:ln>
        </p:spPr>
        <p:txBody>
          <a:bodyPr wrap="square" rtlCol="0">
            <a:spAutoFit/>
          </a:bodyPr>
          <a:lstStyle/>
          <a:p>
            <a:pPr algn="just"/>
            <a:r>
              <a:rPr lang="en-US" sz="1000" b="1" dirty="0">
                <a:solidFill>
                  <a:schemeClr val="tx2">
                    <a:lumMod val="75000"/>
                  </a:schemeClr>
                </a:solidFill>
                <a:latin typeface="Arial" panose="020B0604020202020204" pitchFamily="34" charset="0"/>
                <a:cs typeface="Arial" panose="020B0604020202020204" pitchFamily="34" charset="0"/>
              </a:rPr>
              <a:t>This is your </a:t>
            </a:r>
            <a:r>
              <a:rPr lang="en-US" sz="1000" b="1" dirty="0" err="1">
                <a:solidFill>
                  <a:schemeClr val="tx2">
                    <a:lumMod val="75000"/>
                  </a:schemeClr>
                </a:solidFill>
                <a:latin typeface="Arial" panose="020B0604020202020204" pitchFamily="34" charset="0"/>
                <a:cs typeface="Arial" panose="020B0604020202020204" pitchFamily="34" charset="0"/>
              </a:rPr>
              <a:t>ePoster</a:t>
            </a:r>
            <a:r>
              <a:rPr lang="en-US" sz="1000" b="1" dirty="0">
                <a:solidFill>
                  <a:schemeClr val="tx2">
                    <a:lumMod val="75000"/>
                  </a:schemeClr>
                </a:solidFill>
                <a:latin typeface="Arial" panose="020B0604020202020204" pitchFamily="34" charset="0"/>
                <a:cs typeface="Arial" panose="020B0604020202020204" pitchFamily="34" charset="0"/>
              </a:rPr>
              <a:t> Template.</a:t>
            </a:r>
          </a:p>
          <a:p>
            <a:pPr algn="just"/>
            <a:r>
              <a:rPr lang="en-US" sz="1000" dirty="0">
                <a:solidFill>
                  <a:schemeClr val="tx2">
                    <a:lumMod val="75000"/>
                  </a:schemeClr>
                </a:solidFill>
                <a:latin typeface="Arial" panose="020B0604020202020204" pitchFamily="34" charset="0"/>
                <a:cs typeface="Arial" panose="020B0604020202020204" pitchFamily="34" charset="0"/>
              </a:rPr>
              <a:t>Please read carefully tips in the boxes. Please remove this box and all boxes when inserting your own text. Thank you for keeping the presentation structure:</a:t>
            </a:r>
          </a:p>
          <a:p>
            <a:pPr marL="508006" indent="-508006" algn="just">
              <a:buFont typeface="Arial" panose="020B0604020202020204" pitchFamily="34" charset="0"/>
              <a:buChar char="•"/>
            </a:pPr>
            <a:r>
              <a:rPr lang="en-US" sz="1000" dirty="0">
                <a:solidFill>
                  <a:schemeClr val="tx2">
                    <a:lumMod val="75000"/>
                  </a:schemeClr>
                </a:solidFill>
                <a:latin typeface="Arial" panose="020B0604020202020204" pitchFamily="34" charset="0"/>
                <a:cs typeface="Arial" panose="020B0604020202020204" pitchFamily="34" charset="0"/>
              </a:rPr>
              <a:t>Introduction</a:t>
            </a:r>
          </a:p>
          <a:p>
            <a:pPr marL="508006" indent="-508006" algn="just">
              <a:buFont typeface="Arial" panose="020B0604020202020204" pitchFamily="34" charset="0"/>
              <a:buChar char="•"/>
            </a:pPr>
            <a:r>
              <a:rPr lang="en-US" sz="1000" dirty="0">
                <a:solidFill>
                  <a:schemeClr val="tx2">
                    <a:lumMod val="75000"/>
                  </a:schemeClr>
                </a:solidFill>
                <a:latin typeface="Arial" panose="020B0604020202020204" pitchFamily="34" charset="0"/>
                <a:cs typeface="Arial" panose="020B0604020202020204" pitchFamily="34" charset="0"/>
              </a:rPr>
              <a:t>Objectives</a:t>
            </a:r>
          </a:p>
          <a:p>
            <a:pPr marL="508006" indent="-508006" algn="just">
              <a:buFont typeface="Arial" panose="020B0604020202020204" pitchFamily="34" charset="0"/>
              <a:buChar char="•"/>
            </a:pPr>
            <a:r>
              <a:rPr lang="en-US" sz="1000" dirty="0">
                <a:solidFill>
                  <a:schemeClr val="tx2">
                    <a:lumMod val="75000"/>
                  </a:schemeClr>
                </a:solidFill>
                <a:latin typeface="Arial" panose="020B0604020202020204" pitchFamily="34" charset="0"/>
                <a:cs typeface="Arial" panose="020B0604020202020204" pitchFamily="34" charset="0"/>
              </a:rPr>
              <a:t>Methods</a:t>
            </a:r>
          </a:p>
          <a:p>
            <a:pPr marL="508006" indent="-508006" algn="just">
              <a:buFont typeface="Arial" panose="020B0604020202020204" pitchFamily="34" charset="0"/>
              <a:buChar char="•"/>
            </a:pPr>
            <a:r>
              <a:rPr lang="en-US" sz="1000" dirty="0">
                <a:solidFill>
                  <a:schemeClr val="tx2">
                    <a:lumMod val="75000"/>
                  </a:schemeClr>
                </a:solidFill>
                <a:latin typeface="Arial" panose="020B0604020202020204" pitchFamily="34" charset="0"/>
                <a:cs typeface="Arial" panose="020B0604020202020204" pitchFamily="34" charset="0"/>
              </a:rPr>
              <a:t>Results</a:t>
            </a:r>
          </a:p>
          <a:p>
            <a:pPr marL="508006" indent="-508006" algn="just">
              <a:buFont typeface="Arial" panose="020B0604020202020204" pitchFamily="34" charset="0"/>
              <a:buChar char="•"/>
            </a:pPr>
            <a:r>
              <a:rPr lang="en-US" sz="1000" dirty="0">
                <a:solidFill>
                  <a:schemeClr val="tx2">
                    <a:lumMod val="75000"/>
                  </a:schemeClr>
                </a:solidFill>
                <a:latin typeface="Arial" panose="020B0604020202020204" pitchFamily="34" charset="0"/>
                <a:cs typeface="Arial" panose="020B0604020202020204" pitchFamily="34" charset="0"/>
              </a:rPr>
              <a:t>Conclusion</a:t>
            </a:r>
            <a:r>
              <a:rPr lang="pl-PL" sz="1000" dirty="0">
                <a:solidFill>
                  <a:schemeClr val="tx2">
                    <a:lumMod val="75000"/>
                  </a:schemeClr>
                </a:solidFill>
                <a:latin typeface="Arial" panose="020B0604020202020204" pitchFamily="34" charset="0"/>
                <a:cs typeface="Arial" panose="020B0604020202020204" pitchFamily="34" charset="0"/>
              </a:rPr>
              <a:t>s</a:t>
            </a:r>
            <a:endParaRPr lang="en-GB" sz="1000" dirty="0">
              <a:solidFill>
                <a:schemeClr val="tx2">
                  <a:lumMod val="75000"/>
                </a:schemeClr>
              </a:solidFill>
              <a:latin typeface="Arial" panose="020B0604020202020204" pitchFamily="34" charset="0"/>
              <a:cs typeface="Arial" panose="020B0604020202020204" pitchFamily="34" charset="0"/>
            </a:endParaRPr>
          </a:p>
          <a:p>
            <a:pPr marL="508006" indent="-508006" algn="just">
              <a:buFont typeface="Arial" panose="020B0604020202020204" pitchFamily="34" charset="0"/>
              <a:buChar char="•"/>
            </a:pPr>
            <a:endParaRPr lang="en-GB" sz="1000" dirty="0">
              <a:solidFill>
                <a:schemeClr val="tx2">
                  <a:lumMod val="75000"/>
                </a:schemeClr>
              </a:solidFill>
              <a:latin typeface="Arial" panose="020B0604020202020204" pitchFamily="34" charset="0"/>
              <a:cs typeface="Arial" panose="020B0604020202020204" pitchFamily="34" charset="0"/>
            </a:endParaRPr>
          </a:p>
          <a:p>
            <a:pPr marL="508006" indent="-508006" algn="just">
              <a:buFont typeface="Arial" panose="020B0604020202020204" pitchFamily="34" charset="0"/>
              <a:buChar char="•"/>
            </a:pPr>
            <a:endParaRPr lang="en-US" sz="1000" dirty="0">
              <a:solidFill>
                <a:schemeClr val="tx2">
                  <a:lumMod val="75000"/>
                </a:schemeClr>
              </a:solidFill>
              <a:latin typeface="Arial" panose="020B0604020202020204" pitchFamily="34" charset="0"/>
              <a:cs typeface="Arial" panose="020B0604020202020204" pitchFamily="34" charset="0"/>
            </a:endParaRPr>
          </a:p>
        </p:txBody>
      </p:sp>
      <p:pic>
        <p:nvPicPr>
          <p:cNvPr id="3" name="Picture 2" descr="A black and purple logo&#10;&#10;AI-generated content may be incorrect.">
            <a:extLst>
              <a:ext uri="{FF2B5EF4-FFF2-40B4-BE49-F238E27FC236}">
                <a16:creationId xmlns:a16="http://schemas.microsoft.com/office/drawing/2014/main" id="{18590F0B-FF79-8EA9-21D2-8CE0600F6B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534" y="210485"/>
            <a:ext cx="2653128" cy="611085"/>
          </a:xfrm>
          <a:prstGeom prst="rect">
            <a:avLst/>
          </a:prstGeom>
        </p:spPr>
      </p:pic>
    </p:spTree>
    <p:extLst>
      <p:ext uri="{BB962C8B-B14F-4D97-AF65-F5344CB8AC3E}">
        <p14:creationId xmlns:p14="http://schemas.microsoft.com/office/powerpoint/2010/main" val="720548328"/>
      </p:ext>
    </p:extLst>
  </p:cSld>
  <p:clrMapOvr>
    <a:masterClrMapping/>
  </p:clrMapOvr>
</p:sld>
</file>

<file path=ppt/theme/theme1.xml><?xml version="1.0" encoding="utf-8"?>
<a:theme xmlns:a="http://schemas.openxmlformats.org/drawingml/2006/main" name="Motyw pakietu Offic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413</Words>
  <Application>Microsoft Office PowerPoint</Application>
  <PresentationFormat>Widescreen</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Motyw pakietu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Poster Title continued Researchers’/Presenters’ Names Institution/Organization/Company</dc:title>
  <dc:creator>Magdalena Zieba</dc:creator>
  <cp:lastModifiedBy>Laura Hine</cp:lastModifiedBy>
  <cp:revision>41</cp:revision>
  <dcterms:created xsi:type="dcterms:W3CDTF">2015-05-19T15:38:26Z</dcterms:created>
  <dcterms:modified xsi:type="dcterms:W3CDTF">2025-06-17T16:34:22Z</dcterms:modified>
</cp:coreProperties>
</file>